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43"/>
  </p:normalViewPr>
  <p:slideViewPr>
    <p:cSldViewPr snapToGrid="0" snapToObjects="1">
      <p:cViewPr varScale="1">
        <p:scale>
          <a:sx n="105" d="100"/>
          <a:sy n="105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 Bourgeois" userId="183989c0ebd366c5" providerId="LiveId" clId="{9224CEEA-7CA6-4B39-986F-9DFE0DF6867F}"/>
    <pc:docChg chg="undo custSel modSld">
      <pc:chgData name="Gil Bourgeois" userId="183989c0ebd366c5" providerId="LiveId" clId="{9224CEEA-7CA6-4B39-986F-9DFE0DF6867F}" dt="2026-07-09T13:30:14.638" v="2" actId="1076"/>
      <pc:docMkLst>
        <pc:docMk/>
      </pc:docMkLst>
      <pc:sldChg chg="modSp mod">
        <pc:chgData name="Gil Bourgeois" userId="183989c0ebd366c5" providerId="LiveId" clId="{9224CEEA-7CA6-4B39-986F-9DFE0DF6867F}" dt="2026-07-09T13:30:14.638" v="2" actId="1076"/>
        <pc:sldMkLst>
          <pc:docMk/>
          <pc:sldMk cId="0" sldId="256"/>
        </pc:sldMkLst>
        <pc:spChg chg="mod">
          <ac:chgData name="Gil Bourgeois" userId="183989c0ebd366c5" providerId="LiveId" clId="{9224CEEA-7CA6-4B39-986F-9DFE0DF6867F}" dt="2026-07-09T13:30:14.638" v="2" actId="1076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194e04-bcae-41cf-b662-e1f70cef94b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274320"/>
            <a:ext cx="1371600" cy="137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3200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3D7A"/>
                </a:solidFill>
              </a:defRPr>
            </a:pPr>
            <a:r>
              <a:t>Join the International Society of Electrochemistry</a:t>
            </a:r>
          </a:p>
          <a:p>
            <a:pPr>
              <a:defRPr sz="1800"/>
            </a:pPr>
            <a:r>
              <a:t>Connect • Learn • Collaborate • Advance your career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197043"/>
            <a:ext cx="983334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ISE DIVISIONS</a:t>
            </a:r>
          </a:p>
          <a:p>
            <a:r>
              <a:rPr lang="it-IT" sz="1600" b="1" dirty="0"/>
              <a:t>1.Analytical </a:t>
            </a:r>
            <a:r>
              <a:rPr lang="it-IT" sz="1600" b="1" dirty="0" err="1"/>
              <a:t>Electrochemistry</a:t>
            </a:r>
            <a:endParaRPr lang="it-IT" sz="1600" b="1" dirty="0"/>
          </a:p>
          <a:p>
            <a:r>
              <a:rPr lang="it-IT" sz="1600" dirty="0"/>
              <a:t> </a:t>
            </a:r>
            <a:r>
              <a:rPr lang="it-IT" sz="1400" i="1" dirty="0" err="1"/>
              <a:t>Electroanalysis</a:t>
            </a:r>
            <a:r>
              <a:rPr lang="it-IT" sz="1400" i="1" dirty="0"/>
              <a:t>, </a:t>
            </a:r>
            <a:r>
              <a:rPr lang="it-IT" sz="1400" i="1" dirty="0" err="1"/>
              <a:t>sensors</a:t>
            </a:r>
            <a:r>
              <a:rPr lang="it-IT" sz="1400" i="1" dirty="0"/>
              <a:t>, </a:t>
            </a:r>
            <a:r>
              <a:rPr lang="it-IT" sz="1400" i="1" dirty="0" err="1"/>
              <a:t>spectroscopy</a:t>
            </a:r>
            <a:r>
              <a:rPr lang="it-IT" sz="1400" i="1" dirty="0"/>
              <a:t>, </a:t>
            </a:r>
            <a:r>
              <a:rPr lang="it-IT" sz="1400" i="1" dirty="0" err="1"/>
              <a:t>separation</a:t>
            </a:r>
            <a:r>
              <a:rPr lang="it-IT" sz="1400" i="1" dirty="0"/>
              <a:t> </a:t>
            </a:r>
            <a:r>
              <a:rPr lang="it-IT" sz="1400" i="1" dirty="0" err="1"/>
              <a:t>methods</a:t>
            </a:r>
            <a:r>
              <a:rPr lang="it-IT" sz="1400" i="1" dirty="0"/>
              <a:t>, </a:t>
            </a:r>
            <a:r>
              <a:rPr lang="it-IT" sz="1400" i="1" dirty="0" err="1"/>
              <a:t>analytical</a:t>
            </a:r>
            <a:r>
              <a:rPr lang="it-IT" sz="1400" i="1" dirty="0"/>
              <a:t> </a:t>
            </a:r>
            <a:r>
              <a:rPr lang="it-IT" sz="1400" i="1" dirty="0" err="1"/>
              <a:t>instrumentation</a:t>
            </a:r>
            <a:r>
              <a:rPr lang="it-IT" sz="1400" i="1" dirty="0"/>
              <a:t>. </a:t>
            </a:r>
          </a:p>
          <a:p>
            <a:r>
              <a:rPr lang="it-IT" sz="1600" b="1" dirty="0"/>
              <a:t>2.Bioelectrochemistry</a:t>
            </a:r>
            <a:r>
              <a:rPr lang="it-IT" sz="1600" dirty="0"/>
              <a:t> </a:t>
            </a:r>
          </a:p>
          <a:p>
            <a:r>
              <a:rPr lang="it-IT" sz="1400" i="1" dirty="0" err="1"/>
              <a:t>Biological</a:t>
            </a:r>
            <a:r>
              <a:rPr lang="it-IT" sz="1400" i="1" dirty="0"/>
              <a:t> electron transfer, </a:t>
            </a:r>
            <a:r>
              <a:rPr lang="it-IT" sz="1400" i="1" dirty="0" err="1"/>
              <a:t>biosensors</a:t>
            </a:r>
            <a:r>
              <a:rPr lang="it-IT" sz="1400" i="1" dirty="0"/>
              <a:t>, </a:t>
            </a:r>
            <a:r>
              <a:rPr lang="it-IT" sz="1400" i="1" dirty="0" err="1"/>
              <a:t>biointerfaces</a:t>
            </a:r>
            <a:r>
              <a:rPr lang="it-IT" sz="1400" i="1" dirty="0"/>
              <a:t>, </a:t>
            </a:r>
            <a:r>
              <a:rPr lang="it-IT" sz="1400" i="1" dirty="0" err="1"/>
              <a:t>bioelectrocatalysis</a:t>
            </a:r>
            <a:r>
              <a:rPr lang="it-IT" sz="1400" i="1" dirty="0"/>
              <a:t>, </a:t>
            </a:r>
            <a:r>
              <a:rPr lang="it-IT" sz="1400" i="1" dirty="0" err="1"/>
              <a:t>medical</a:t>
            </a:r>
            <a:r>
              <a:rPr lang="it-IT" sz="1400" i="1" dirty="0"/>
              <a:t> </a:t>
            </a:r>
            <a:r>
              <a:rPr lang="it-IT" sz="1400" i="1" dirty="0" err="1"/>
              <a:t>applications</a:t>
            </a:r>
            <a:r>
              <a:rPr lang="it-IT" sz="1400" i="1" dirty="0"/>
              <a:t>. </a:t>
            </a:r>
          </a:p>
          <a:p>
            <a:r>
              <a:rPr lang="it-IT" sz="1600" b="1" dirty="0"/>
              <a:t>3.Electrochemical Energy Conversion and Storage</a:t>
            </a:r>
          </a:p>
          <a:p>
            <a:r>
              <a:rPr lang="it-IT" sz="1400" i="1" dirty="0" err="1"/>
              <a:t>Batteries</a:t>
            </a:r>
            <a:r>
              <a:rPr lang="it-IT" sz="1400" i="1" dirty="0"/>
              <a:t>, </a:t>
            </a:r>
            <a:r>
              <a:rPr lang="it-IT" sz="1400" i="1" dirty="0" err="1"/>
              <a:t>supercapacitors</a:t>
            </a:r>
            <a:r>
              <a:rPr lang="it-IT" sz="1400" i="1" dirty="0"/>
              <a:t>, </a:t>
            </a:r>
            <a:r>
              <a:rPr lang="it-IT" sz="1400" i="1" dirty="0" err="1"/>
              <a:t>fuel</a:t>
            </a:r>
            <a:r>
              <a:rPr lang="it-IT" sz="1400" i="1" dirty="0"/>
              <a:t> </a:t>
            </a:r>
            <a:r>
              <a:rPr lang="it-IT" sz="1400" i="1" dirty="0" err="1"/>
              <a:t>cells</a:t>
            </a:r>
            <a:r>
              <a:rPr lang="it-IT" sz="1400" i="1" dirty="0"/>
              <a:t>, </a:t>
            </a:r>
            <a:r>
              <a:rPr lang="it-IT" sz="1400" i="1" dirty="0" err="1"/>
              <a:t>electrolysis</a:t>
            </a:r>
            <a:r>
              <a:rPr lang="it-IT" sz="1400" i="1" dirty="0"/>
              <a:t>, </a:t>
            </a:r>
            <a:r>
              <a:rPr lang="it-IT" sz="1400" i="1" dirty="0" err="1"/>
              <a:t>hydrogen</a:t>
            </a:r>
            <a:r>
              <a:rPr lang="it-IT" sz="1400" i="1" dirty="0"/>
              <a:t>, CO₂ </a:t>
            </a:r>
            <a:r>
              <a:rPr lang="it-IT" sz="1400" i="1" dirty="0" err="1"/>
              <a:t>conversion</a:t>
            </a:r>
            <a:r>
              <a:rPr lang="it-IT" sz="1400" i="1" dirty="0"/>
              <a:t>, energy storage. </a:t>
            </a:r>
          </a:p>
          <a:p>
            <a:r>
              <a:rPr lang="it-IT" sz="1600" b="1" dirty="0"/>
              <a:t>4.Electrochemical </a:t>
            </a:r>
            <a:r>
              <a:rPr lang="it-IT" sz="1600" b="1" dirty="0" err="1"/>
              <a:t>Materials</a:t>
            </a:r>
            <a:r>
              <a:rPr lang="it-IT" sz="1600" b="1" dirty="0"/>
              <a:t> Science</a:t>
            </a:r>
          </a:p>
          <a:p>
            <a:r>
              <a:rPr lang="it-IT" sz="1400" i="1" dirty="0" err="1"/>
              <a:t>Corrosion</a:t>
            </a:r>
            <a:r>
              <a:rPr lang="it-IT" sz="1400" i="1" dirty="0"/>
              <a:t>, </a:t>
            </a:r>
            <a:r>
              <a:rPr lang="it-IT" sz="1400" i="1" dirty="0" err="1"/>
              <a:t>coatings</a:t>
            </a:r>
            <a:r>
              <a:rPr lang="it-IT" sz="1400" i="1" dirty="0"/>
              <a:t>, </a:t>
            </a:r>
            <a:r>
              <a:rPr lang="it-IT" sz="1400" i="1" dirty="0" err="1"/>
              <a:t>electrodeposition</a:t>
            </a:r>
            <a:r>
              <a:rPr lang="it-IT" sz="1400" i="1" dirty="0"/>
              <a:t>, </a:t>
            </a:r>
            <a:r>
              <a:rPr lang="it-IT" sz="1400" i="1" dirty="0" err="1"/>
              <a:t>functional</a:t>
            </a:r>
            <a:r>
              <a:rPr lang="it-IT" sz="1400" i="1" dirty="0"/>
              <a:t> </a:t>
            </a:r>
            <a:r>
              <a:rPr lang="it-IT" sz="1400" i="1" dirty="0" err="1"/>
              <a:t>materials</a:t>
            </a:r>
            <a:r>
              <a:rPr lang="it-IT" sz="1400" i="1" dirty="0"/>
              <a:t>, </a:t>
            </a:r>
            <a:r>
              <a:rPr lang="it-IT" sz="1400" i="1" dirty="0" err="1"/>
              <a:t>surface</a:t>
            </a:r>
            <a:r>
              <a:rPr lang="it-IT" sz="1400" i="1" dirty="0"/>
              <a:t> engineering, </a:t>
            </a:r>
            <a:r>
              <a:rPr lang="it-IT" sz="1400" i="1" dirty="0" err="1"/>
              <a:t>materials</a:t>
            </a:r>
            <a:r>
              <a:rPr lang="it-IT" sz="1400" i="1" dirty="0"/>
              <a:t> </a:t>
            </a:r>
            <a:r>
              <a:rPr lang="it-IT" sz="1400" i="1" dirty="0" err="1"/>
              <a:t>characterization</a:t>
            </a:r>
            <a:r>
              <a:rPr lang="it-IT" sz="1400" i="1" dirty="0"/>
              <a:t>. </a:t>
            </a:r>
          </a:p>
          <a:p>
            <a:r>
              <a:rPr lang="it-IT" sz="1600" b="1" dirty="0"/>
              <a:t>5.Electrochemical Process Engineering and Technology</a:t>
            </a:r>
          </a:p>
          <a:p>
            <a:r>
              <a:rPr lang="it-IT" sz="1400" i="1" dirty="0"/>
              <a:t>Industrial </a:t>
            </a:r>
            <a:r>
              <a:rPr lang="it-IT" sz="1400" i="1" dirty="0" err="1"/>
              <a:t>electrochemistry</a:t>
            </a:r>
            <a:r>
              <a:rPr lang="it-IT" sz="1400" i="1" dirty="0"/>
              <a:t>, </a:t>
            </a:r>
            <a:r>
              <a:rPr lang="it-IT" sz="1400" i="1" dirty="0" err="1"/>
              <a:t>electrochemical</a:t>
            </a:r>
            <a:r>
              <a:rPr lang="it-IT" sz="1400" i="1" dirty="0"/>
              <a:t> </a:t>
            </a:r>
            <a:r>
              <a:rPr lang="it-IT" sz="1400" i="1" dirty="0" err="1"/>
              <a:t>reactors</a:t>
            </a:r>
            <a:r>
              <a:rPr lang="it-IT" sz="1400" i="1" dirty="0"/>
              <a:t>, scale-up, </a:t>
            </a:r>
            <a:r>
              <a:rPr lang="it-IT" sz="1400" i="1" dirty="0" err="1"/>
              <a:t>electrochemical</a:t>
            </a:r>
            <a:r>
              <a:rPr lang="it-IT" sz="1400" i="1" dirty="0"/>
              <a:t> manufacturing, </a:t>
            </a:r>
            <a:r>
              <a:rPr lang="it-IT" sz="1400" i="1" dirty="0" err="1"/>
              <a:t>process</a:t>
            </a:r>
            <a:r>
              <a:rPr lang="it-IT" sz="1400" i="1" dirty="0"/>
              <a:t> engineering. </a:t>
            </a:r>
          </a:p>
          <a:p>
            <a:r>
              <a:rPr lang="it-IT" sz="1600" b="1" dirty="0"/>
              <a:t>6.Molecular </a:t>
            </a:r>
            <a:r>
              <a:rPr lang="it-IT" sz="1600" b="1" dirty="0" err="1"/>
              <a:t>Electrochemistry</a:t>
            </a:r>
            <a:endParaRPr lang="it-IT" sz="1600" b="1" dirty="0"/>
          </a:p>
          <a:p>
            <a:r>
              <a:rPr lang="it-IT" sz="1400" i="1" dirty="0"/>
              <a:t> </a:t>
            </a:r>
            <a:r>
              <a:rPr lang="it-IT" sz="1400" i="1" dirty="0" err="1"/>
              <a:t>Organic</a:t>
            </a:r>
            <a:r>
              <a:rPr lang="it-IT" sz="1400" i="1" dirty="0"/>
              <a:t>, </a:t>
            </a:r>
            <a:r>
              <a:rPr lang="it-IT" sz="1400" i="1" dirty="0" err="1"/>
              <a:t>inorganic</a:t>
            </a:r>
            <a:r>
              <a:rPr lang="it-IT" sz="1400" i="1" dirty="0"/>
              <a:t> and </a:t>
            </a:r>
            <a:r>
              <a:rPr lang="it-IT" sz="1400" i="1" dirty="0" err="1"/>
              <a:t>organometallic</a:t>
            </a:r>
            <a:r>
              <a:rPr lang="it-IT" sz="1400" i="1" dirty="0"/>
              <a:t> </a:t>
            </a:r>
            <a:r>
              <a:rPr lang="it-IT" sz="1400" i="1" dirty="0" err="1"/>
              <a:t>electrochemistry</a:t>
            </a:r>
            <a:r>
              <a:rPr lang="it-IT" sz="1400" i="1" dirty="0"/>
              <a:t>, </a:t>
            </a:r>
            <a:r>
              <a:rPr lang="it-IT" sz="1400" i="1" dirty="0" err="1"/>
              <a:t>electrosynthesis</a:t>
            </a:r>
            <a:r>
              <a:rPr lang="it-IT" sz="1400" i="1" dirty="0"/>
              <a:t>, </a:t>
            </a:r>
            <a:r>
              <a:rPr lang="it-IT" sz="1400" i="1" dirty="0" err="1"/>
              <a:t>molecular</a:t>
            </a:r>
            <a:r>
              <a:rPr lang="it-IT" sz="1400" i="1" dirty="0"/>
              <a:t> </a:t>
            </a:r>
            <a:r>
              <a:rPr lang="it-IT" sz="1400" i="1" dirty="0" err="1"/>
              <a:t>mechanisms</a:t>
            </a:r>
            <a:r>
              <a:rPr lang="it-IT" sz="1400" i="1" dirty="0"/>
              <a:t>. </a:t>
            </a:r>
          </a:p>
          <a:p>
            <a:r>
              <a:rPr lang="it-IT" sz="1600" b="1" dirty="0"/>
              <a:t>7.Physical </a:t>
            </a:r>
            <a:r>
              <a:rPr lang="it-IT" sz="1600" b="1" dirty="0" err="1"/>
              <a:t>Electrochemistry</a:t>
            </a:r>
            <a:r>
              <a:rPr lang="it-IT" sz="1600" dirty="0"/>
              <a:t> </a:t>
            </a:r>
          </a:p>
          <a:p>
            <a:r>
              <a:rPr lang="it-IT" sz="1400" i="1" dirty="0" err="1"/>
              <a:t>Fundamental</a:t>
            </a:r>
            <a:r>
              <a:rPr lang="it-IT" sz="1400" i="1" dirty="0"/>
              <a:t> </a:t>
            </a:r>
            <a:r>
              <a:rPr lang="it-IT" sz="1400" i="1" dirty="0" err="1"/>
              <a:t>electrochemistry</a:t>
            </a:r>
            <a:r>
              <a:rPr lang="it-IT" sz="1400" i="1" dirty="0"/>
              <a:t>, </a:t>
            </a:r>
            <a:r>
              <a:rPr lang="it-IT" sz="1400" i="1" dirty="0" err="1"/>
              <a:t>electrode</a:t>
            </a:r>
            <a:r>
              <a:rPr lang="it-IT" sz="1400" i="1" dirty="0"/>
              <a:t> </a:t>
            </a:r>
            <a:r>
              <a:rPr lang="it-IT" sz="1400" i="1" dirty="0" err="1"/>
              <a:t>kinetics</a:t>
            </a:r>
            <a:r>
              <a:rPr lang="it-IT" sz="1400" i="1" dirty="0"/>
              <a:t>, </a:t>
            </a:r>
            <a:r>
              <a:rPr lang="it-IT" sz="1400" i="1" dirty="0" err="1"/>
              <a:t>interfacial</a:t>
            </a:r>
            <a:r>
              <a:rPr lang="it-IT" sz="1400" i="1" dirty="0"/>
              <a:t> </a:t>
            </a:r>
            <a:r>
              <a:rPr lang="it-IT" sz="1400" i="1" dirty="0" err="1"/>
              <a:t>phenomena</a:t>
            </a:r>
            <a:r>
              <a:rPr lang="it-IT" sz="1400" i="1" dirty="0"/>
              <a:t>, theory, </a:t>
            </a:r>
            <a:r>
              <a:rPr lang="it-IT" sz="1400" i="1" dirty="0" err="1"/>
              <a:t>modeling</a:t>
            </a:r>
            <a:r>
              <a:rPr lang="it-IT" sz="1400" i="1" dirty="0"/>
              <a:t> and </a:t>
            </a:r>
            <a:r>
              <a:rPr lang="it-IT" sz="1400" i="1" dirty="0" err="1"/>
              <a:t>simulation</a:t>
            </a:r>
            <a:r>
              <a:rPr lang="it-IT" sz="1400" i="1" dirty="0"/>
              <a:t>, </a:t>
            </a:r>
            <a:r>
              <a:rPr lang="it-IT" sz="1400" i="1" dirty="0" err="1"/>
              <a:t>photoelectrochemistry</a:t>
            </a:r>
            <a:r>
              <a:rPr lang="it-IT" sz="1400" i="1" dirty="0"/>
              <a:t>.</a:t>
            </a:r>
          </a:p>
          <a:p>
            <a:pPr>
              <a:defRPr sz="2400" b="1"/>
            </a:pPr>
            <a:endParaRPr sz="1600" dirty="0"/>
          </a:p>
        </p:txBody>
      </p:sp>
      <p:pic>
        <p:nvPicPr>
          <p:cNvPr id="5" name="Picture 4" descr="ise_membership_q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5479" y="457200"/>
            <a:ext cx="2194560" cy="21945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09886" y="2787408"/>
            <a:ext cx="3200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/>
            </a:pPr>
            <a:r>
              <a:rPr dirty="0"/>
              <a:t>Scan to join ISE</a:t>
            </a:r>
          </a:p>
          <a:p>
            <a:pPr algn="ctr">
              <a:defRPr sz="1200"/>
            </a:pPr>
            <a:r>
              <a:rPr dirty="0"/>
              <a:t>https://</a:t>
            </a:r>
            <a:r>
              <a:rPr dirty="0" err="1"/>
              <a:t>www.ise-online.org</a:t>
            </a:r>
            <a:r>
              <a:rPr dirty="0"/>
              <a:t>/membership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0" y="3515276"/>
            <a:ext cx="2926080" cy="64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dirty="0"/>
              <a:t>Become a Member Today!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C6D605B-C61A-D82B-2A21-FAA5817836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8903" y="1379832"/>
            <a:ext cx="6949440" cy="193122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288AF07-0D7B-F3B4-25AB-D4B4D238C9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8903" y="1167384"/>
            <a:ext cx="7193280" cy="291732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B56BCA95-9AE4-C704-C95C-7E5ECAA1D7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33348" y="6400800"/>
            <a:ext cx="2358652" cy="327112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A7EE7CB-D32D-840A-BFD8-4BE74B1B6A92}"/>
              </a:ext>
            </a:extLst>
          </p:cNvPr>
          <p:cNvSpPr txBox="1"/>
          <p:nvPr/>
        </p:nvSpPr>
        <p:spPr>
          <a:xfrm>
            <a:off x="9201911" y="4294323"/>
            <a:ext cx="25481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/>
              <a:t>Young Members: €25</a:t>
            </a:r>
            <a:r>
              <a:rPr lang="it-IT" dirty="0"/>
              <a:t> </a:t>
            </a:r>
            <a:endParaRPr lang="it-IT" b="1" dirty="0"/>
          </a:p>
          <a:p>
            <a:r>
              <a:rPr lang="it-IT" b="1" dirty="0"/>
              <a:t>     </a:t>
            </a:r>
            <a:r>
              <a:rPr lang="it-IT" sz="1400" dirty="0"/>
              <a:t>(30 </a:t>
            </a:r>
            <a:r>
              <a:rPr lang="it-IT" sz="1400" dirty="0" err="1"/>
              <a:t>years</a:t>
            </a:r>
            <a:r>
              <a:rPr lang="it-IT" sz="1400" dirty="0"/>
              <a:t> or </a:t>
            </a:r>
            <a:r>
              <a:rPr lang="it-IT" sz="1400" dirty="0" err="1"/>
              <a:t>younger</a:t>
            </a:r>
            <a:r>
              <a:rPr lang="it-IT" sz="1400" dirty="0"/>
              <a:t>)</a:t>
            </a:r>
            <a:endParaRPr lang="it-IT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/>
              <a:t>Senior Members: €65</a:t>
            </a:r>
          </a:p>
          <a:p>
            <a:r>
              <a:rPr lang="it-IT" b="1" dirty="0"/>
              <a:t>     </a:t>
            </a:r>
            <a:r>
              <a:rPr lang="it-IT" sz="1400" dirty="0"/>
              <a:t>(over 30 </a:t>
            </a:r>
            <a:r>
              <a:rPr lang="it-IT" sz="1400" dirty="0" err="1"/>
              <a:t>years</a:t>
            </a:r>
            <a:r>
              <a:rPr lang="it-IT" sz="1400" dirty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195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Gil Bourgeois</cp:lastModifiedBy>
  <cp:revision>7</cp:revision>
  <dcterms:created xsi:type="dcterms:W3CDTF">2013-01-27T09:14:16Z</dcterms:created>
  <dcterms:modified xsi:type="dcterms:W3CDTF">2026-07-09T13:30:16Z</dcterms:modified>
  <cp:category/>
</cp:coreProperties>
</file>